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59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9" dt="2020-02-27T19:38:23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1" autoAdjust="0"/>
    <p:restoredTop sz="94660"/>
  </p:normalViewPr>
  <p:slideViewPr>
    <p:cSldViewPr snapToGrid="0">
      <p:cViewPr varScale="1">
        <p:scale>
          <a:sx n="80" d="100"/>
          <a:sy n="80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modSld sldOrd">
      <pc:chgData name="Sullivan Honnet" userId="ac3230cb5e3b7945" providerId="LiveId" clId="{AB0546C2-5B17-4A22-B1DA-8CB853A21855}" dt="2020-02-27T19:38:53.821" v="95" actId="5793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">
        <pc:chgData name="Sullivan Honnet" userId="ac3230cb5e3b7945" providerId="LiveId" clId="{AB0546C2-5B17-4A22-B1DA-8CB853A21855}" dt="2020-02-27T19:38:53.821" v="95" actId="5793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78D465-2E33-4AFA-AD09-77A5A2CEC6C1}">
      <dgm:prSet/>
      <dgm:spPr/>
    </dgm:pt>
    <dgm:pt modelId="{41F017FC-7C58-4B2C-B8AD-BDD21DDA5F29}" type="parTrans" cxnId="{10A32517-0F79-4CEC-84B7-48B6E26AE363}">
      <dgm:prSet/>
      <dgm:spPr/>
      <dgm:t>
        <a:bodyPr/>
        <a:lstStyle/>
        <a:p>
          <a:endParaRPr lang="en-US"/>
        </a:p>
      </dgm:t>
    </dgm:pt>
    <dgm:pt modelId="{A40C4D2F-591E-41D3-A5F1-9524451F2C49}" type="sibTrans" cxnId="{10A32517-0F79-4CEC-84B7-48B6E26AE363}">
      <dgm:prSet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(éventuellement)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0A32517-0F79-4CEC-84B7-48B6E26AE363}" srcId="{301978D8-76B2-4A74-AAAB-6077A625F545}" destId="{6878D465-2E33-4AFA-AD09-77A5A2CEC6C1}" srcOrd="0" destOrd="0" parTransId="{41F017FC-7C58-4B2C-B8AD-BDD21DDA5F29}" sibTransId="{A40C4D2F-591E-41D3-A5F1-9524451F2C49}"/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/>
            <a:t>Casque de VR (éventuellement) HTC Vive</a:t>
          </a:r>
          <a:endParaRPr lang="en-US" sz="19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900" kern="1200" dirty="0"/>
            <a:t>Clavier-souris</a:t>
          </a:r>
          <a:endParaRPr lang="en-US" sz="1900" kern="1200" dirty="0"/>
        </a:p>
      </dsp:txBody>
      <dsp:txXfrm>
        <a:off x="5527932" y="293737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fr-FR" sz="4400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>
                <a:solidFill>
                  <a:srgbClr val="DD3397"/>
                </a:solidFill>
              </a:rPr>
              <a:t>Bilan des entreprises française en 2013</a:t>
            </a:r>
          </a:p>
          <a:p>
            <a:pPr algn="l"/>
            <a:endParaRPr lang="fr-FR" sz="1800" dirty="0">
              <a:solidFill>
                <a:srgbClr val="DD33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823290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scripts python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7FE9E-9457-4B59-87B8-473B5CE3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4D300-3E89-4ED8-BA92-FE50B64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l’environnement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E3B1D-2DB6-46BA-9BA1-D34312CF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78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78</Words>
  <Application>Microsoft Office PowerPoint</Application>
  <PresentationFormat>Grand écran</PresentationFormat>
  <Paragraphs>24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 </vt:lpstr>
      <vt:lpstr>Les interactions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Sullivan Honnet</cp:lastModifiedBy>
  <cp:revision>32</cp:revision>
  <dcterms:created xsi:type="dcterms:W3CDTF">2020-01-15T07:21:20Z</dcterms:created>
  <dcterms:modified xsi:type="dcterms:W3CDTF">2020-02-27T19:39:05Z</dcterms:modified>
</cp:coreProperties>
</file>